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DDB5-34C7-4BDA-910E-A0E7A03D15E6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8BE3D-51FF-47E9-B734-F7B01EA4BC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7FD61-7777-4F7F-8BFE-E9B38044C450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Genesis 2:24 (New King James Version)</a:t>
            </a:r>
          </a:p>
          <a:p>
            <a:r>
              <a:rPr lang="en-US"/>
              <a:t> 24 Therefore a man shall leave his father and mother and be joined to his wife, and they shall become one flesh.</a:t>
            </a:r>
            <a:br>
              <a:rPr lang="en-US"/>
            </a:br>
            <a:endParaRPr lang="en-US"/>
          </a:p>
          <a:p>
            <a:r>
              <a:rPr lang="en-US" b="1"/>
              <a:t>Matthew 19:4-6 (New King James Version)</a:t>
            </a:r>
          </a:p>
          <a:p>
            <a:r>
              <a:rPr lang="en-US"/>
              <a:t>4 And He answered and said to them, “Have you not read that He who made them at the beginning </a:t>
            </a:r>
            <a:r>
              <a:rPr lang="en-US" i="1"/>
              <a:t>‘made them male and female,’</a:t>
            </a:r>
            <a:r>
              <a:rPr lang="en-US"/>
              <a:t> 5 and said, </a:t>
            </a:r>
            <a:r>
              <a:rPr lang="en-US" i="1"/>
              <a:t>‘For this reason a man shall leave his father and mother and be joined to his wife, and</a:t>
            </a:r>
            <a:r>
              <a:rPr lang="en-US"/>
              <a:t> </a:t>
            </a:r>
            <a:r>
              <a:rPr lang="en-US" i="1"/>
              <a:t>the two shall become one flesh’</a:t>
            </a:r>
            <a:r>
              <a:rPr lang="en-US"/>
              <a:t>? 6 So then, they are no longer two but one flesh. Therefore what God has joined together, let not man separate.”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405DD-6B47-4E82-A959-1740FA51182B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3AB56-6A9D-4370-901B-658BD2F5BF62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/>
              <a:t>Luke 3:38 (New King James Version)</a:t>
            </a:r>
          </a:p>
          <a:p>
            <a:r>
              <a:rPr lang="en-US" sz="1000"/>
              <a:t>38 </a:t>
            </a:r>
            <a:r>
              <a:rPr lang="en-US" sz="1000" i="1"/>
              <a:t>the son</a:t>
            </a:r>
            <a:r>
              <a:rPr lang="en-US" sz="1000"/>
              <a:t> of Enosh, </a:t>
            </a:r>
            <a:r>
              <a:rPr lang="en-US" sz="1000" i="1"/>
              <a:t>the son</a:t>
            </a:r>
            <a:r>
              <a:rPr lang="en-US" sz="1000"/>
              <a:t> of Seth, </a:t>
            </a:r>
            <a:r>
              <a:rPr lang="en-US" sz="1000" i="1"/>
              <a:t>the son</a:t>
            </a:r>
            <a:r>
              <a:rPr lang="en-US" sz="1000"/>
              <a:t> of Adam, </a:t>
            </a:r>
            <a:r>
              <a:rPr lang="en-US" sz="1000" i="1"/>
              <a:t>the son</a:t>
            </a:r>
            <a:r>
              <a:rPr lang="en-US" sz="1000"/>
              <a:t> of God.</a:t>
            </a:r>
          </a:p>
          <a:p>
            <a:endParaRPr lang="en-US" sz="1000"/>
          </a:p>
          <a:p>
            <a:r>
              <a:rPr lang="en-US" sz="1000" b="1"/>
              <a:t>Isaiah 54:5 (New King James Version)</a:t>
            </a:r>
          </a:p>
          <a:p>
            <a:r>
              <a:rPr lang="en-US" sz="1000"/>
              <a:t>5 For your Maker </a:t>
            </a:r>
            <a:r>
              <a:rPr lang="en-US" sz="1000" i="1"/>
              <a:t>is</a:t>
            </a:r>
            <a:r>
              <a:rPr lang="en-US" sz="1000"/>
              <a:t> your husband, </a:t>
            </a:r>
            <a:br>
              <a:rPr lang="en-US" sz="1000"/>
            </a:br>
            <a:r>
              <a:rPr lang="en-US" sz="1000"/>
              <a:t>      The LORD of hosts </a:t>
            </a:r>
            <a:r>
              <a:rPr lang="en-US" sz="1000" i="1"/>
              <a:t>is</a:t>
            </a:r>
            <a:r>
              <a:rPr lang="en-US" sz="1000"/>
              <a:t> His name; </a:t>
            </a:r>
            <a:br>
              <a:rPr lang="en-US" sz="1000"/>
            </a:br>
            <a:r>
              <a:rPr lang="en-US" sz="1000"/>
              <a:t>      And your Redeemer </a:t>
            </a:r>
            <a:r>
              <a:rPr lang="en-US" sz="1000" i="1"/>
              <a:t>is</a:t>
            </a:r>
            <a:r>
              <a:rPr lang="en-US" sz="1000"/>
              <a:t> the Holy One of Israel; </a:t>
            </a:r>
            <a:br>
              <a:rPr lang="en-US" sz="1000"/>
            </a:br>
            <a:r>
              <a:rPr lang="en-US" sz="1000"/>
              <a:t>      He is called the God of the whole earth.</a:t>
            </a:r>
          </a:p>
          <a:p>
            <a:endParaRPr lang="en-US" sz="1000"/>
          </a:p>
          <a:p>
            <a:r>
              <a:rPr lang="en-US" sz="1000" b="1"/>
              <a:t>2Cor 11:2</a:t>
            </a:r>
            <a:r>
              <a:rPr lang="en-US" sz="1000"/>
              <a:t>  For I am jealous for you with godly jealousy. For I have betrothed you to one husband, that I may present </a:t>
            </a:r>
            <a:r>
              <a:rPr lang="en-US" sz="1000" i="1"/>
              <a:t>you</a:t>
            </a:r>
            <a:r>
              <a:rPr lang="en-US" sz="1000"/>
              <a:t> </a:t>
            </a:r>
            <a:r>
              <a:rPr lang="en-US" sz="1000" i="1"/>
              <a:t>as</a:t>
            </a:r>
            <a:r>
              <a:rPr lang="en-US" sz="1000"/>
              <a:t> a chaste virgin to Christ.</a:t>
            </a:r>
          </a:p>
          <a:p>
            <a:endParaRPr lang="en-US" sz="1000"/>
          </a:p>
          <a:p>
            <a:r>
              <a:rPr lang="en-US" sz="1000" b="1"/>
              <a:t>John 3:29</a:t>
            </a:r>
            <a:r>
              <a:rPr lang="en-US" sz="1000"/>
              <a:t> He who has the bride is the bridegroom; but the friend of the bridegroom, who stands and hears him, rejoices greatly because of the bridegroom’s voice. Therefore this joy of mine is fulfilled. </a:t>
            </a:r>
          </a:p>
          <a:p>
            <a:endParaRPr lang="en-US" sz="1000"/>
          </a:p>
          <a:p>
            <a:r>
              <a:rPr lang="en-US" sz="1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Even the nation of Israel is a family.</a:t>
            </a:r>
          </a:p>
          <a:p>
            <a:r>
              <a:rPr lang="en-US" sz="1000" b="1"/>
              <a:t>Genesis 28:14 (New King James Version)</a:t>
            </a:r>
          </a:p>
          <a:p>
            <a:r>
              <a:rPr lang="en-US" sz="1000"/>
              <a:t>14 Also your descendants shall be as the dust of the earth; you shall spread abroad to the west and the east, to the north and the south; </a:t>
            </a:r>
            <a:r>
              <a:rPr lang="en-US" sz="1000">
                <a:effectLst>
                  <a:outerShdw blurRad="38100" dist="38100" dir="2700000" algn="tl">
                    <a:srgbClr val="C0C0C0"/>
                  </a:outerShdw>
                </a:effectLst>
              </a:rPr>
              <a:t>and in you and in your seed all the families of the earth shall be blessed</a:t>
            </a:r>
            <a:r>
              <a:rPr lang="en-US" sz="1000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6FCBA-DE57-43A5-861B-9E7452E604C6}" type="slidenum">
              <a:rPr lang="en-US"/>
              <a:pPr/>
              <a:t>4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All fathers on TV are foolish, silly, stupid, or sinful.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Feminism takes away woman’s right to be a woman.  Recommend </a:t>
            </a:r>
            <a:r>
              <a:rPr lang="en-US" u="sng"/>
              <a:t>Let Me be a Woman</a:t>
            </a:r>
            <a:r>
              <a:rPr lang="en-US"/>
              <a:t> by Elizabeth Elliot.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Bart Simpson is the spirit of 2 Timothy 3:1-5: </a:t>
            </a:r>
            <a:r>
              <a:rPr lang="en-US" i="1"/>
              <a:t>1 But know this, that in the last days perilous times will come: 2 For men will be lovers of themselves, lovers of money, boasters, proud, blasphemers, disobedient to parents, unthankful, unholy, 3 unloving, unforgiving, slanderers, without self-control, brutal, despisers of good, 4 traitors, headstrong, haughty, lovers of pleasure rather than lovers of God, 5 having a form of godliness but denying its power. And from such people turn away!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Genesis 5:3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And Adam lived one hundred and thirty years, and begot a son in his own likeness, after his image, and named him Seth.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z="1800" b="1" i="1"/>
              <a:t>On the back or another sheet, draw a picture expressing the family as God created it.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879FCB-8E53-46A5-91A5-49AB2D902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F27A-2D69-4B5C-9768-EE42A2985C51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C4C0A-5FE3-449E-8370-7FECACF1A8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This Reason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Ephesians 5:30-32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For we are members of His body, of His flesh and of His bones.  </a:t>
            </a:r>
            <a:r>
              <a:rPr lang="en-US" sz="2400" i="1"/>
              <a:t>“</a:t>
            </a:r>
            <a:r>
              <a:rPr lang="en-US" sz="2400" b="1" i="1"/>
              <a:t>For this reason a man shall leave his father and mother and be joined to his wife, and the</a:t>
            </a:r>
            <a:r>
              <a:rPr lang="en-US" sz="2400" b="1"/>
              <a:t> </a:t>
            </a:r>
            <a:r>
              <a:rPr lang="en-US" sz="2400" b="1" i="1"/>
              <a:t>two shall become one flesh</a:t>
            </a:r>
            <a:r>
              <a:rPr lang="en-US" sz="2400" i="1"/>
              <a:t>.”</a:t>
            </a:r>
            <a:r>
              <a:rPr lang="en-US" sz="2400"/>
              <a:t>  This is a great mystery, but I speak concerning Christ and the church.</a:t>
            </a:r>
          </a:p>
        </p:txBody>
      </p:sp>
      <p:pic>
        <p:nvPicPr>
          <p:cNvPr id="17417" name="Picture 9" descr="FftB AE Eve Mind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24375" y="1233488"/>
            <a:ext cx="4548188" cy="4800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2895600" cy="5410200"/>
          </a:xfrm>
          <a:noFill/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For this reason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 man</a:t>
            </a:r>
          </a:p>
          <a:p>
            <a:pPr>
              <a:lnSpc>
                <a:spcPct val="90000"/>
              </a:lnSpc>
            </a:pPr>
            <a:r>
              <a:rPr lang="en-US" sz="2400"/>
              <a:t>shall leave</a:t>
            </a:r>
          </a:p>
          <a:p>
            <a:pPr>
              <a:lnSpc>
                <a:spcPct val="90000"/>
              </a:lnSpc>
            </a:pPr>
            <a:r>
              <a:rPr lang="en-US" sz="2400"/>
              <a:t>his father and mother</a:t>
            </a:r>
          </a:p>
          <a:p>
            <a:pPr>
              <a:lnSpc>
                <a:spcPct val="90000"/>
              </a:lnSpc>
            </a:pPr>
            <a:r>
              <a:rPr lang="en-US" sz="2400"/>
              <a:t>and be joined </a:t>
            </a:r>
          </a:p>
          <a:p>
            <a:pPr>
              <a:lnSpc>
                <a:spcPct val="90000"/>
              </a:lnSpc>
            </a:pPr>
            <a:r>
              <a:rPr lang="en-US" sz="2400"/>
              <a:t>to his wife,</a:t>
            </a:r>
          </a:p>
          <a:p>
            <a:pPr>
              <a:lnSpc>
                <a:spcPct val="90000"/>
              </a:lnSpc>
            </a:pPr>
            <a:r>
              <a:rPr lang="en-US" sz="2400"/>
              <a:t>and the two shall become one flesh.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762000"/>
            <a:ext cx="57912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Only one reason, not many, just one specific reason:</a:t>
            </a:r>
            <a:r>
              <a:rPr lang="en-US" sz="2400" u="sng" dirty="0"/>
              <a:t>		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Single human </a:t>
            </a:r>
            <a:r>
              <a:rPr lang="en-US" sz="2400" u="sng" dirty="0"/>
              <a:t>		</a:t>
            </a:r>
            <a:r>
              <a:rPr lang="en-US" sz="2400" dirty="0"/>
              <a:t>.</a:t>
            </a:r>
            <a:endParaRPr lang="en-US" sz="2400" u="sng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Move </a:t>
            </a:r>
            <a:r>
              <a:rPr lang="en-US" sz="2400" u="sng" dirty="0"/>
              <a:t>	  </a:t>
            </a:r>
            <a:r>
              <a:rPr lang="en-US" sz="2400" dirty="0"/>
              <a:t> from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the </a:t>
            </a:r>
            <a:r>
              <a:rPr lang="en-US" sz="2400" u="sng" dirty="0"/>
              <a:t>		</a:t>
            </a:r>
            <a:r>
              <a:rPr lang="en-US" sz="2400" dirty="0"/>
              <a:t> which raised him.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“What God has put </a:t>
            </a:r>
            <a:r>
              <a:rPr lang="en-US" sz="2400" u="sng" dirty="0"/>
              <a:t>		</a:t>
            </a:r>
            <a:r>
              <a:rPr lang="en-US" sz="2400" dirty="0"/>
              <a:t>, let not man separate”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Single human </a:t>
            </a:r>
            <a:r>
              <a:rPr lang="en-US" sz="2400" u="sng" dirty="0"/>
              <a:t>		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Exist as a </a:t>
            </a:r>
            <a:r>
              <a:rPr lang="en-US" sz="2400" u="sng" dirty="0"/>
              <a:t>		</a:t>
            </a:r>
            <a:r>
              <a:rPr lang="en-US" sz="2400" dirty="0"/>
              <a:t> person, producing children with the </a:t>
            </a:r>
            <a:r>
              <a:rPr lang="en-US" sz="2400" u="sng" dirty="0" smtClean="0"/>
              <a:t>	</a:t>
            </a:r>
            <a:r>
              <a:rPr lang="en-US" sz="2400" u="sng" dirty="0"/>
              <a:t>	</a:t>
            </a:r>
            <a:r>
              <a:rPr lang="en-US" sz="2400" u="sng" dirty="0" smtClean="0"/>
              <a:t>	</a:t>
            </a:r>
            <a:r>
              <a:rPr lang="en-US" sz="2400" u="sng" dirty="0"/>
              <a:t>	</a:t>
            </a:r>
            <a:r>
              <a:rPr lang="en-US" sz="2400" dirty="0"/>
              <a:t> of both.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15000" y="1066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Marriage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867400" y="1447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male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572000" y="186848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away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267200" y="2286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family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400800" y="2667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together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715000" y="3429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female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029200" y="3810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unified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019800" y="4114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genetic </a:t>
            </a:r>
            <a:r>
              <a:rPr lang="en-US" sz="2400" dirty="0" smtClean="0">
                <a:solidFill>
                  <a:srgbClr val="FFFF00"/>
                </a:solidFill>
              </a:rPr>
              <a:t>attributes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89" grpId="0"/>
      <p:bldP spid="20490" grpId="0"/>
      <p:bldP spid="20491" grpId="0"/>
      <p:bldP spid="20492" grpId="0"/>
      <p:bldP spid="20493" grpId="0"/>
      <p:bldP spid="204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Families?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God called Himself Adam’s </a:t>
            </a:r>
            <a:r>
              <a:rPr lang="en-US" b="1" dirty="0">
                <a:solidFill>
                  <a:srgbClr val="FFFF66"/>
                </a:solidFill>
              </a:rPr>
              <a:t>Father</a:t>
            </a:r>
            <a:r>
              <a:rPr lang="en-US" dirty="0"/>
              <a:t> (Luke 3:38), Israel’s </a:t>
            </a:r>
            <a:r>
              <a:rPr lang="en-US" b="1" dirty="0">
                <a:solidFill>
                  <a:srgbClr val="FFFF66"/>
                </a:solidFill>
              </a:rPr>
              <a:t>Husband</a:t>
            </a:r>
            <a:r>
              <a:rPr lang="en-US" dirty="0"/>
              <a:t> (Isaiah 54:5) and the church’s </a:t>
            </a:r>
            <a:r>
              <a:rPr lang="en-US" b="1" dirty="0">
                <a:solidFill>
                  <a:srgbClr val="FFFF66"/>
                </a:solidFill>
              </a:rPr>
              <a:t>Bridegroom</a:t>
            </a:r>
            <a:r>
              <a:rPr lang="en-US" dirty="0"/>
              <a:t> (2Cor 11:2; John 3:29). 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76400" y="3886200"/>
            <a:ext cx="723900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 b="1"/>
              <a:t>Marriage and families are pictures of God’s love for us.  He instituted no other method for us to function together.</a:t>
            </a:r>
            <a:r>
              <a:rPr lang="en-US" sz="3200"/>
              <a:t> </a:t>
            </a:r>
          </a:p>
          <a:p>
            <a:pPr>
              <a:spcBef>
                <a:spcPct val="5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4191000" cy="1143000"/>
          </a:xfrm>
        </p:spPr>
        <p:txBody>
          <a:bodyPr/>
          <a:lstStyle/>
          <a:p>
            <a:r>
              <a:rPr lang="en-US" sz="4000"/>
              <a:t>The World’s Family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114800"/>
            <a:ext cx="34290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Bart Simpson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00200"/>
            <a:ext cx="4648200" cy="1066800"/>
          </a:xfrm>
        </p:spPr>
        <p:txBody>
          <a:bodyPr/>
          <a:lstStyle/>
          <a:p>
            <a:r>
              <a:rPr lang="en-US"/>
              <a:t>Created Adam was </a:t>
            </a:r>
            <a:r>
              <a:rPr lang="en-US">
                <a:solidFill>
                  <a:srgbClr val="FFFF66"/>
                </a:solidFill>
              </a:rPr>
              <a:t>holy</a:t>
            </a:r>
            <a:r>
              <a:rPr lang="en-US"/>
              <a:t> and </a:t>
            </a:r>
            <a:r>
              <a:rPr lang="en-US">
                <a:solidFill>
                  <a:srgbClr val="FFFF66"/>
                </a:solidFill>
              </a:rPr>
              <a:t>intelligent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267200" y="3048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Word’s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Family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57200" y="16764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TV dad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57200" y="2743200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800"/>
              <a:t>The feminist woman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038600" y="2743200"/>
            <a:ext cx="464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/>
              <a:t>Created woman was a </a:t>
            </a:r>
            <a:r>
              <a:rPr lang="en-US" sz="2800">
                <a:solidFill>
                  <a:srgbClr val="FFFF66"/>
                </a:solidFill>
              </a:rPr>
              <a:t>suitable helper</a:t>
            </a:r>
            <a:r>
              <a:rPr lang="en-US" sz="2800"/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962400" y="3962400"/>
            <a:ext cx="464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/>
              <a:t>Children were to be in the </a:t>
            </a:r>
            <a:r>
              <a:rPr lang="en-US" sz="2800">
                <a:solidFill>
                  <a:srgbClr val="FFFF66"/>
                </a:solidFill>
              </a:rPr>
              <a:t>image</a:t>
            </a:r>
            <a:r>
              <a:rPr lang="en-US" sz="2800"/>
              <a:t> and after the </a:t>
            </a:r>
            <a:r>
              <a:rPr lang="en-US" sz="2800">
                <a:solidFill>
                  <a:srgbClr val="FFFF66"/>
                </a:solidFill>
              </a:rPr>
              <a:t>likeness</a:t>
            </a:r>
            <a:r>
              <a:rPr lang="en-US" sz="2800"/>
              <a:t> of their 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/>
      <p:bldP spid="24587" grpId="0"/>
      <p:bldP spid="24588" grpId="0"/>
      <p:bldP spid="2458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337</Words>
  <Application>Microsoft Office PowerPoint</Application>
  <PresentationFormat>On-screen Show (4:3)</PresentationFormat>
  <Paragraphs>69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 This Reason</vt:lpstr>
      <vt:lpstr>Slide 2</vt:lpstr>
      <vt:lpstr>Why Families?</vt:lpstr>
      <vt:lpstr>The World’s Family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This Reason</dc:title>
  <dc:creator>Wickerts</dc:creator>
  <cp:lastModifiedBy>Wickerts</cp:lastModifiedBy>
  <cp:revision>2</cp:revision>
  <dcterms:created xsi:type="dcterms:W3CDTF">2010-07-16T02:30:44Z</dcterms:created>
  <dcterms:modified xsi:type="dcterms:W3CDTF">2010-07-16T02:41:20Z</dcterms:modified>
</cp:coreProperties>
</file>